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" charset="0"/>
      <p:regular r:id="rId10"/>
      <p:bold r:id="rId11"/>
      <p:italic r:id="rId12"/>
      <p:boldItalic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EB Garamond Medium" charset="0"/>
      <p:regular r:id="rId18"/>
      <p:bold r:id="rId19"/>
      <p:italic r:id="rId20"/>
      <p:boldItalic r:id="rId21"/>
    </p:embeddedFont>
    <p:embeddedFont>
      <p:font typeface="EB Garamond SemiBold" charset="0"/>
      <p:regular r:id="rId22"/>
      <p:bold r:id="rId23"/>
      <p:italic r:id="rId24"/>
      <p:boldItalic r:id="rId25"/>
    </p:embeddedFont>
    <p:embeddedFont>
      <p:font typeface="Public Sans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-7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1994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0246F26A-8428-5F1E-56CC-90A5CA5E4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13" y="2640950"/>
            <a:ext cx="4614862" cy="1702450"/>
          </a:xfrm>
        </p:spPr>
        <p:txBody>
          <a:bodyPr/>
          <a:lstStyle/>
          <a:p>
            <a:r>
              <a:rPr lang="en-IN" dirty="0" smtClean="0"/>
              <a:t>“E-COMMERCE </a:t>
            </a:r>
            <a:r>
              <a:rPr lang="en-IN" dirty="0"/>
              <a:t>WEBSITE” </a:t>
            </a:r>
          </a:p>
          <a:p>
            <a:endParaRPr lang="en-IN" dirty="0"/>
          </a:p>
          <a:p>
            <a:r>
              <a:rPr lang="en-IN" dirty="0"/>
              <a:t> Task-2</a:t>
            </a:r>
          </a:p>
        </p:txBody>
      </p:sp>
    </p:spTree>
    <p:extLst>
      <p:ext uri="{BB962C8B-B14F-4D97-AF65-F5344CB8AC3E}">
        <p14:creationId xmlns:p14="http://schemas.microsoft.com/office/powerpoint/2010/main" val="208912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00" y="730046"/>
            <a:ext cx="3394913" cy="32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00" y="980768"/>
            <a:ext cx="4279817" cy="111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EB Garamond Medium"/>
              <a:buChar char="▪"/>
            </a:pPr>
            <a:r>
              <a:rPr lang="en-US" dirty="0" smtClean="0"/>
              <a:t> It </a:t>
            </a:r>
            <a:r>
              <a:rPr lang="en-US" dirty="0"/>
              <a:t>serves as a clear and well-defined statement of a problem that provides a foundation for understanding, analyzing, and solving it. Problem statements are commonly used in various fields, including business, research, project management, and problem-solving processes.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2172" y="-2310496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318680321"/>
              </p:ext>
            </p:extLst>
          </p:nvPr>
        </p:nvGraphicFramePr>
        <p:xfrm>
          <a:off x="144700" y="2533485"/>
          <a:ext cx="4279816" cy="198105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7395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9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8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au721220104006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Deepan R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smtClean="0"/>
                        <a:t>CD_7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au721220104017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/>
                        <a:t>Kesavan</a:t>
                      </a:r>
                      <a:r>
                        <a:rPr lang="en-US" sz="1400" u="none" strike="noStrike" cap="none" baseline="0" dirty="0" smtClean="0"/>
                        <a:t> E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smtClean="0"/>
                        <a:t>CD_7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au721220104043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Sathish N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smtClean="0"/>
                        <a:t>CD_7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44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au721220104052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smtClean="0"/>
                        <a:t>Sureshkumar G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smtClean="0"/>
                        <a:t>CD_7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128587" y="-232807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445779" y="316850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27739CC-47EF-4970-FE4E-6DFBBDAF1B02}"/>
              </a:ext>
            </a:extLst>
          </p:cNvPr>
          <p:cNvSpPr txBox="1"/>
          <p:nvPr/>
        </p:nvSpPr>
        <p:spPr>
          <a:xfrm>
            <a:off x="789102" y="922431"/>
            <a:ext cx="7715249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Requirements: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an e-commerce platform or Content Management System (CMS) that suits your needs. Popular options include Shopify, WooCommerce (for WordPress), Magento, and BigCommerce..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Stack:Front End-Html Css And Javascript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Back End-Mysql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Data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Collection:Data are collect from the website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050" dirty="0"/>
          </a:p>
          <a:p>
            <a:endParaRPr lang="en-IN" sz="1050" dirty="0"/>
          </a:p>
          <a:p>
            <a:endParaRPr lang="en-IN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FE94DB-AEE2-CC5D-6953-5190FFCCA2A6}"/>
              </a:ext>
            </a:extLst>
          </p:cNvPr>
          <p:cNvSpPr txBox="1"/>
          <p:nvPr/>
        </p:nvSpPr>
        <p:spPr>
          <a:xfrm rot="10800000" flipV="1">
            <a:off x="1056255" y="3725436"/>
            <a:ext cx="75580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project is to create a fully functional e-commerce website where users can browse, search for products, add items to their cart, and make purchases securely. The website should provide a user-friendly interface for both customers and administrators</a:t>
            </a:r>
            <a:r>
              <a:rPr lang="en-IN" sz="1200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https://github.com/Strkesavan/CD_07_TASK-2_FRONTEND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352</Words>
  <Application>Microsoft Office PowerPoint</Application>
  <PresentationFormat>On-screen Show (16:9)</PresentationFormat>
  <Paragraphs>62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Times New Roman</vt:lpstr>
      <vt:lpstr>EB Garamond</vt:lpstr>
      <vt:lpstr>Calibri</vt:lpstr>
      <vt:lpstr>EB Garamond Medium</vt:lpstr>
      <vt:lpstr>EB Garamond SemiBold</vt:lpstr>
      <vt:lpstr>Public Sans</vt:lpstr>
      <vt:lpstr>Noto Sans Symbols</vt:lpstr>
      <vt:lpstr>Simple Light</vt:lpstr>
      <vt:lpstr>PowerPoint Presentation</vt:lpstr>
      <vt:lpstr>Ecommerce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13</cp:revision>
  <dcterms:created xsi:type="dcterms:W3CDTF">2020-08-13T11:21:46Z</dcterms:created>
  <dcterms:modified xsi:type="dcterms:W3CDTF">2023-11-01T04:52:58Z</dcterms:modified>
</cp:coreProperties>
</file>